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64" y="7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BC24B5-F949-4994-BA87-8DF2E5D49B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6CC214-4DFD-41AB-8A97-BCC852E20A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56B2E-BEBC-4020-BBB1-67B241A43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E1CE5-ABF5-4507-8C48-9073E7B684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331ADD-0AB6-46F6-B0CC-5A599E0D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64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E787F-AFF5-4A8B-B502-3A11B22C8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76CECF-6595-487A-ADE4-390E8C59C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8F4D00-3D18-4E15-B235-441EC729B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885379-6FE3-4CA5-833D-B8689E34F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8DF5C7-1D84-4B9B-BCAB-D05A71C48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085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1ED291-443F-4670-AFFF-B535CE4BDC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243EC9-C446-4BF9-A20F-8ACAB157DF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B128D0-D08A-4A28-8E1B-5262EA9F8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EEDCC-A62B-44D7-8239-55246D909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3B537A-E3A4-4469-AC84-56E134393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07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ED349-E196-4547-82B5-7AC307875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8479A4-6F7D-434F-A9B3-DEA8BDC989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0B9D9D-B8A9-426E-8332-1E5A57B076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2F5E2-7F07-41FF-A9D3-401871CE5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4729A7-425E-4F5C-AF32-B75DB9C49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748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630F9-8BD8-4E52-91B5-A174A40CD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5FF23F-FAFB-4732-81B9-D00E19945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A7120-4F04-42B6-9FB0-7A376D221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66108-C90A-42F3-9B87-9CA06E74B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980BC-2B9E-44C5-A29C-73E3EFD40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4833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3CC19-E591-4C0F-9EA0-2DFFE8F87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BDB46A-48ED-4DAA-8B2E-5ED0473230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BEC10-59FE-441C-A2E1-AA2CAC166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0F2ADC-9BB6-4E72-A257-3FF7D8A88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DD707A-641C-4824-8C39-63851110D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1E857-03EA-428D-AD43-FB843022D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673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CC936-9250-43EF-B7C6-0DD246B14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608562-111B-4C19-BFC4-C0B72F019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ABD9F-37D8-486F-867C-716B9749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F42399-F1DF-4D14-9F50-141A13B956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A1F742-546E-42FB-BC36-13877126DE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F85FD7-CF5B-4ACF-9ECC-34FF3291F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7495BA-0A1F-4582-9C07-D3A035D7B4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178B63-D85C-4335-AF18-69AF329E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9541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99DC4-464D-4DA9-8AB1-1061382BF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92D6CB-1E3C-4E03-BAAF-9365331FA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5C216F-3EB1-472A-90C4-10AA9ECDE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75747-19DA-4BD3-81A6-979609923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7607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546B68-E8B9-4A75-AB0B-17B3D313F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47E6A-157B-4EF7-AAA2-19BC2F79F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08D973-631A-45E2-8DCF-25A45F454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5119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62758E-FCCE-497B-B138-554A0BFFD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13CE9A-6562-400B-A087-377B919EE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3C581D-5F9F-47B2-AE42-AF0F3190C1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903196-9F27-4175-92AC-776BB2126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5632B-EA7F-4161-ADC0-38D13E94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FFB19B-E1AE-4773-B7A3-329BE267B2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64872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5896A-63D5-4BF8-879D-E740156F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0AAFAE-76D4-42C4-8372-0AFF0E7B38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EF18A1-35E8-4760-90CD-DF97313541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4E38F6-77D3-428A-8EE9-F3EC9D44E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0F5BD-6E67-42C6-B8AE-EFB341949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B50485-B2A7-46D9-8B0D-93C96C214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886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E3809-2C0C-4575-847A-19D0073A59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290806-3C0C-4CBA-9DA0-0D7D757E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C77F1-38F9-49C2-ADDA-73327E5D29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A0BDF-65C1-4AC8-B447-EE87B4E0AEC8}" type="datetimeFigureOut">
              <a:rPr lang="en-GB" smtClean="0"/>
              <a:t>09/02/2021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21CB10-0273-4BF5-87DC-0CD07228CC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6C497-4BB7-4BE3-9183-C2F02426F8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D7A1-4321-49AE-BFB3-5035C512AA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081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770466" y="704597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MONDAY 15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1D3F157-3A3B-40B0-81A3-CB1502440EA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83" t="27037" r="37448" b="33703"/>
          <a:stretch/>
        </p:blipFill>
        <p:spPr>
          <a:xfrm>
            <a:off x="3649133" y="2269067"/>
            <a:ext cx="51054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783167" y="746930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TUESDAY 16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KEY STAGE 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29A170E-60A1-414E-9AE7-CD0A520215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5" t="27284" r="37448" b="33580"/>
          <a:stretch/>
        </p:blipFill>
        <p:spPr>
          <a:xfrm>
            <a:off x="313267" y="2793999"/>
            <a:ext cx="3331634" cy="3158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EF6C80F-267A-46AB-B839-018511FA5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5" t="27037" r="37448" b="33827"/>
          <a:stretch/>
        </p:blipFill>
        <p:spPr>
          <a:xfrm>
            <a:off x="4174065" y="2793999"/>
            <a:ext cx="3513667" cy="31580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9D6978-F33F-4D81-966F-CC021A51B9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165" t="26921" r="37448" b="33841"/>
          <a:stretch/>
        </p:blipFill>
        <p:spPr>
          <a:xfrm>
            <a:off x="8216896" y="2793999"/>
            <a:ext cx="3661837" cy="3158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3012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770466" y="704597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WEDNESDAY 17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868009-033B-4480-9CF0-2D8F8A877C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1" t="27174" r="37447" b="33587"/>
          <a:stretch/>
        </p:blipFill>
        <p:spPr>
          <a:xfrm>
            <a:off x="3788228" y="2368731"/>
            <a:ext cx="4615543" cy="37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791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770466" y="704597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THURSDAY 18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105FC3-58F5-4337-82EB-3AFC981F85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1" t="27683" r="37447" b="33206"/>
          <a:stretch/>
        </p:blipFill>
        <p:spPr>
          <a:xfrm>
            <a:off x="3735977" y="2142308"/>
            <a:ext cx="4920343" cy="416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151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9A4220-E926-4912-A18A-CF5E10C35DF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667" y="296332"/>
            <a:ext cx="4066812" cy="121972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3CDCBE-547E-4DED-8BF1-B70A233E1C5C}"/>
              </a:ext>
            </a:extLst>
          </p:cNvPr>
          <p:cNvSpPr txBox="1"/>
          <p:nvPr/>
        </p:nvSpPr>
        <p:spPr>
          <a:xfrm>
            <a:off x="770466" y="704597"/>
            <a:ext cx="64346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990099"/>
                </a:solidFill>
              </a:rPr>
              <a:t>FRIDAY 19</a:t>
            </a:r>
            <a:r>
              <a:rPr lang="en-GB" sz="2800" b="1" baseline="30000" dirty="0">
                <a:solidFill>
                  <a:srgbClr val="990099"/>
                </a:solidFill>
              </a:rPr>
              <a:t>th</a:t>
            </a:r>
            <a:r>
              <a:rPr lang="en-GB" sz="2800" b="1" dirty="0">
                <a:solidFill>
                  <a:srgbClr val="990099"/>
                </a:solidFill>
              </a:rPr>
              <a:t> FEBRUARY– </a:t>
            </a:r>
            <a:r>
              <a:rPr lang="en-GB" sz="2800" b="1" dirty="0">
                <a:solidFill>
                  <a:srgbClr val="7EC234"/>
                </a:solidFill>
              </a:rPr>
              <a:t>KEY STAGE 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34131F-7C5B-4D96-91B8-2B097A4466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65" t="26913" r="37448" b="33827"/>
          <a:stretch/>
        </p:blipFill>
        <p:spPr>
          <a:xfrm>
            <a:off x="880533" y="2413000"/>
            <a:ext cx="4897967" cy="3378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15CC221-7E40-4CD4-AC52-16BFE2694D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165" t="27048" r="37448" b="33693"/>
          <a:stretch/>
        </p:blipFill>
        <p:spPr>
          <a:xfrm>
            <a:off x="6654800" y="2412999"/>
            <a:ext cx="4656669" cy="3378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24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35</Words>
  <Application>Microsoft Office PowerPoint</Application>
  <PresentationFormat>Widescreen</PresentationFormat>
  <Paragraphs>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Gareth</dc:creator>
  <cp:lastModifiedBy>Gareth</cp:lastModifiedBy>
  <cp:revision>2</cp:revision>
  <dcterms:created xsi:type="dcterms:W3CDTF">2021-02-09T09:43:44Z</dcterms:created>
  <dcterms:modified xsi:type="dcterms:W3CDTF">2021-02-09T09:59:36Z</dcterms:modified>
</cp:coreProperties>
</file>