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BF04-FBF5-4239-9702-3652022B8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9F0B0-3287-4983-8C41-5B82E13A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A7EC-357A-4966-A32E-53CF817C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1480-D928-439C-BF61-36278DA8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D5E3-2941-4A9A-A972-D4A73069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7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09BF-7538-46F0-A664-856E24C3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6144E-F4C2-47E9-A7EC-0B32353D0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B6A8-678F-4157-A4A7-0C787037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77D06-FBAA-4FD0-A710-587AE982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4B97-FFB5-49AE-8A2E-1B1C09B2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A8F16-0690-4DE6-BE17-E6915763A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137BB-A82A-40E5-AF16-D52C49815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CA5F9-A088-4214-8C07-0516063A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CA22-3F21-4B3B-B0BF-5277A04E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A3349-2654-4FA0-872D-6658F92E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333B-FA76-47C1-8C51-8F9EC762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5B79-255C-4B75-8519-B65D2D561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26316-E34B-4308-B71A-3AC7ABC2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F68E2-1890-4A8F-9CAD-16E6D1D4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052FB-1F3F-4519-AE43-157CC286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4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C22B-92BB-4D75-A578-3794ABD3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B9B99-7C21-404C-9E91-4E03AD91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CE34D-5BD6-405D-BF52-6A10E999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B0BBE-0740-4DE9-B7DC-7E5FEEE4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8CA5-5209-43BE-8523-75396139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8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DB4F-A2BF-49D3-90CF-9234DFEA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F1CB-B23F-46ED-B6C0-3B6EC72ED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5D3FB-845A-4C85-8DCD-317CB6210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F2017-18C3-4437-BC42-F853092B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3625F-EB0C-4D6E-987E-FE152715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7383A-73D7-425C-BCF9-9A9CC9E1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9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E782-A4C4-4B5A-9C99-BA4F0276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187A-D3A8-46EB-851C-ACC2B5C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74A15-D020-45DE-B508-97863FD31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6045A-0EF4-4CD5-8112-4432A39CD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E5BAB-F694-4003-94E9-6A8CC22C3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1960D-AA20-4A28-BF43-18FB7E17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5CD34-EC40-40CE-8F5B-9846ED53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7DB3B-08B5-4C16-82B6-0B989599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0D4C-FF1D-4154-A2EC-DD3A1927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C9AC8-69EF-4308-9F29-6C793FF5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3D6A2-CB74-4E93-B38E-3421DB70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3AE07-1CA7-4B4E-BC34-A8437D30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7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055DD-DBE4-4D44-8D99-9683B995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FBD69-473E-4B92-B2D6-A84FA07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559C-E343-4813-B35C-531597E7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5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592C-B64F-4A7A-8720-FE8BB327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BA59-12C5-4225-B016-D1784389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4FAF7-3FA6-475E-A3AC-E5DAF98DC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0F75B-FD31-45EC-9288-E46E2E53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0C510-E118-49D6-8322-5F2B3A05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C58F9-D5B0-4649-B8D5-B2088F20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A312-39EC-4E66-97FE-88D1E5BE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3F128-B49D-431E-BA19-87AF108DB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9B145-C4AA-4DD9-A696-B49CD3465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C1E82-D45E-4CF5-A584-503A845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2595B-7D68-47B4-967B-6E74A635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C6DF6-0368-4D59-A577-D3F7CD2A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7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4BD3B-A81F-466C-8834-CD6931A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90B4-7F3F-4024-B142-61ECA269E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0922-EA05-44B5-9F55-F2B8F285E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389F-E314-4270-9E7E-35FEEFF2EB4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2BE4-5EE6-4D04-8DA1-BB845D00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CAFA-9E5B-4C53-AA88-865BB4494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8070-0E49-46FA-B3A2-36D88774E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9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MONDAY 8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AD9DB-76A1-4629-BAEC-6DD0F6AD1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20826" r="31884" b="19111"/>
          <a:stretch/>
        </p:blipFill>
        <p:spPr>
          <a:xfrm>
            <a:off x="3431177" y="2211977"/>
            <a:ext cx="5155474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TUESDAY 9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C901F-AD0A-496C-B718-E4DF52DA4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1" t="21206" r="31968" b="19111"/>
          <a:stretch/>
        </p:blipFill>
        <p:spPr>
          <a:xfrm>
            <a:off x="3513908" y="2151017"/>
            <a:ext cx="5164183" cy="40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WEDNESDAY 10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A7C9E-6022-4A79-B250-25A8A4A60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3" t="20741" r="32058" b="18765"/>
          <a:stretch/>
        </p:blipFill>
        <p:spPr>
          <a:xfrm>
            <a:off x="3526367" y="2065866"/>
            <a:ext cx="5139266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THURSDAY 11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410D9-15FF-4FBF-A20E-FA715D768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85" t="20317" r="32053" b="19111"/>
          <a:stretch/>
        </p:blipFill>
        <p:spPr>
          <a:xfrm>
            <a:off x="3531326" y="2055222"/>
            <a:ext cx="5129348" cy="41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4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829732" y="7215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FRIDAY 12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E3CD8-FBFD-4A3B-9A96-B71BB482B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4" t="20617" r="32222" b="18642"/>
          <a:stretch/>
        </p:blipFill>
        <p:spPr>
          <a:xfrm>
            <a:off x="3534833" y="2031998"/>
            <a:ext cx="5122333" cy="41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4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Gareth</cp:lastModifiedBy>
  <cp:revision>1</cp:revision>
  <dcterms:created xsi:type="dcterms:W3CDTF">2021-02-02T08:56:53Z</dcterms:created>
  <dcterms:modified xsi:type="dcterms:W3CDTF">2021-02-02T09:02:56Z</dcterms:modified>
</cp:coreProperties>
</file>