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D627-64F8-4237-AC61-0801CAE4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3554B-DF6F-4994-9FCF-496F1280E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9F4A9-A068-49C8-8607-4D78A131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9DAC6-DAEB-4A19-87E3-EAE98BB6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FCED-3F62-47DC-B165-96F4365C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3ADE-17E1-4D6C-BA56-724568CB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4944A-2E7A-4882-B39E-D4068AC9A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FC2E3-DDA7-4BA4-9783-4FC1B90E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513B-35C5-4FC3-B196-830FCD01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EA59-45B3-4900-8A9A-CBBAAF27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9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CE236-1E83-40B5-8971-1D33A24C2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44771-EE3F-46BF-B4E4-A9341097F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F75A-FA02-4C5A-9C52-898D15C1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8C971-1FF6-4B1F-8E4E-D3B0834B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1E668-A37E-4BD4-AC10-2169095A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5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79BA-D5A5-4CD9-A6DE-A81063B9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7613A-AB4E-4FE2-9616-76286D9E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65A5-57CF-4B62-BAF6-DACB109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BD1A-3B1C-4BE9-92C4-87DA9963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FE41F-192D-4209-936D-10D5925C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3F9D-D830-4D6C-B636-4320789A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79DF5-C9BD-4E9D-8336-5D1C8E809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162-49C1-4511-B9F0-FACB592D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884A6-A483-4749-A034-DCEB1D59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DB47-7F06-4722-9F4F-D5FA8D2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FE5A-DE5E-4767-BA94-7264A61D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1009-6CA7-4488-890C-9F0B9B51D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A5B26-B3DE-4961-8BD1-57AF9EC5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59226-DAC3-4AC4-9C93-C8B19B45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869E7-EB04-4A66-AE31-D6D67D5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C0-3BF6-4C47-B58E-D0EAFBDE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81A5-1872-4648-984C-D34ECD99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84B71-F40D-4127-8D70-5862DF30A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5B541-D5EB-4D64-9E16-592765985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95324-7462-4352-B4D9-E5A58D37A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032E7-CAA8-4AAA-AA67-CFB98127A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60E55-F319-4B7C-A89E-1BA41FF5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59CCE-DFE1-409D-88CD-06AE2703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EBF11-AFDC-49FC-B7AF-9AA9EC67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E90A-B973-4321-AE87-F353238C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B9853-FD35-44A6-9201-53422C5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ADB9A-EED4-4176-8E5A-8E004767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1031C-63A5-449B-8071-AC31232F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51317-F85A-44B6-811B-DBCD1B2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DAEF0-6539-404B-8796-D0878594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32E3D-52B5-48CA-B2F2-7BE4A4D6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31A2-5B17-4B62-A271-9C6F9DB7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9E0E-8A5B-4030-9E4C-7DDA4CC9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C393B-A643-4580-A7EB-A424E261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B89DC-9414-4B78-8E76-924D861B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05849-7BFF-4701-9E3B-84B7874F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AB55E-A768-42FA-9B3C-2C31E94F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9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355F-E543-4352-928A-541A2C1C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F65FD-8C83-4294-B8E4-35E798AD8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1B105-EE51-4970-8A7F-0250055C5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0601-1508-4D3E-8AEC-55BF9135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24CB-7CF8-4D97-A8A7-F8A5A53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68DE6-66AF-4588-B23E-7813CEED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B9FA6-CA93-42AA-A9BC-35FE0E9A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6DC85-2FF9-4D4D-B89C-8479FD54B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DC0F6-A2E0-40EA-A249-6BCE5B19B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1AA8-50D4-4390-B8C9-36E02056080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2848F-AAD7-483C-AC2F-25A0F096A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D555-CCDC-42CF-BBE9-EDB6178E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C71D-BBB7-4526-9FC1-CB03598A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2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MONDAY 15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3610B-A2CB-494C-8DB9-200F7B2F1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1" t="27048" r="37447" b="33206"/>
          <a:stretch/>
        </p:blipFill>
        <p:spPr>
          <a:xfrm>
            <a:off x="3476897" y="2574665"/>
            <a:ext cx="5238206" cy="35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TUESDAY 16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340E9-FBB5-4758-8BC7-D7FB669E7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5" t="27284" r="37448" b="33580"/>
          <a:stretch/>
        </p:blipFill>
        <p:spPr>
          <a:xfrm>
            <a:off x="313267" y="2793999"/>
            <a:ext cx="3331634" cy="3158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87911-53FA-4CAF-AB74-6E5E56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5" t="27037" r="37448" b="33827"/>
          <a:stretch/>
        </p:blipFill>
        <p:spPr>
          <a:xfrm>
            <a:off x="4174065" y="2793999"/>
            <a:ext cx="3513667" cy="315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0B79E-19DE-47D4-B20B-658B116947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65" t="26921" r="37448" b="33841"/>
          <a:stretch/>
        </p:blipFill>
        <p:spPr>
          <a:xfrm>
            <a:off x="8216896" y="2793999"/>
            <a:ext cx="3661837" cy="31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WEDNESDAY 17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B31B3-CB9C-42EB-8213-A2184E0A7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8" t="27048" r="37448" b="33587"/>
          <a:stretch/>
        </p:blipFill>
        <p:spPr>
          <a:xfrm>
            <a:off x="3884022" y="2496287"/>
            <a:ext cx="4423955" cy="36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9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THURSDAY 18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E62AA-C485-433E-ADBA-24816000F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75" t="27048" r="37448" b="33841"/>
          <a:stretch/>
        </p:blipFill>
        <p:spPr>
          <a:xfrm>
            <a:off x="3444240" y="2508068"/>
            <a:ext cx="5303520" cy="36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FRIDAY 19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551D5-C75A-4EEC-BED5-36A26946F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5" t="26913" r="37448" b="33827"/>
          <a:stretch/>
        </p:blipFill>
        <p:spPr>
          <a:xfrm>
            <a:off x="76383" y="2413000"/>
            <a:ext cx="4086313" cy="337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3ACD0-B789-48A3-A385-4A4D7E0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5" t="27048" r="37448" b="33693"/>
          <a:stretch/>
        </p:blipFill>
        <p:spPr>
          <a:xfrm>
            <a:off x="4162697" y="2412999"/>
            <a:ext cx="3805069" cy="337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AA5DC-9005-4FBF-BA9F-A36A95D035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52" t="27301" r="37448" b="33841"/>
          <a:stretch/>
        </p:blipFill>
        <p:spPr>
          <a:xfrm>
            <a:off x="7967766" y="2412999"/>
            <a:ext cx="4147850" cy="33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4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Gareth</cp:lastModifiedBy>
  <cp:revision>2</cp:revision>
  <dcterms:created xsi:type="dcterms:W3CDTF">2021-02-09T10:00:19Z</dcterms:created>
  <dcterms:modified xsi:type="dcterms:W3CDTF">2021-02-09T10:13:01Z</dcterms:modified>
</cp:coreProperties>
</file>