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6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16245-2E02-4A17-88BE-9A76828B6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A70ACC-A1E9-43E7-BF0A-8FDECD4EB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38899-EA57-4850-B504-1A9418649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6E3D-E92A-41BA-8322-8EA5F52017F2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038A0-B478-4C15-B1C4-7B3830A0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0C07C-4D4B-418F-890C-D32081482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962F-4A62-49C3-A2AC-CF811AFB5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3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50CF4-08BA-4FA9-B25A-C496BC308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8045E-DAFB-4867-974A-DD497D143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A19F2-2370-4DDF-B80A-4DC2177C7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6E3D-E92A-41BA-8322-8EA5F52017F2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06367-0FD1-4D49-93BD-6DAB3AC8B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049C0-2FCB-476D-BF64-668A20CAA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962F-4A62-49C3-A2AC-CF811AFB5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871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FA473F-E5D4-4089-84D6-A77AA6CB8D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9575CC-51D5-46E0-B88D-658A8A019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DE94-DB3E-40E0-9469-A4A11AC21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6E3D-E92A-41BA-8322-8EA5F52017F2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5868B-265A-45C6-83D4-194DEAE7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21EF8-4445-4E9E-A031-13DD3CE71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962F-4A62-49C3-A2AC-CF811AFB5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35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D01CF-9DFB-45F4-8FA6-43C588B3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FC2D1-2FB5-4C3C-A1BE-374C66A4D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CA189-3411-41F2-A588-A8E97333E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6E3D-E92A-41BA-8322-8EA5F52017F2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A5167-5D94-4696-ABB5-C645A33DC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8F3AB-2172-4C51-A24B-636498572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962F-4A62-49C3-A2AC-CF811AFB5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19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BCB70-207E-4F25-91D4-072452563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40C0C-5D44-44FD-A75E-C0CC9CA10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B7011-2DEF-4164-9005-212C4A966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6E3D-E92A-41BA-8322-8EA5F52017F2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1C0E4-E899-4269-A6C1-381155CE4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22A1D-C95A-48C1-A19F-1CFF788B0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962F-4A62-49C3-A2AC-CF811AFB5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99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2E84D-242C-4A96-8A32-7D38D294C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1A9E5-C431-4814-924E-14892D65CA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EB183-B152-4C88-8ECA-AB18E5F5F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FE44E-8B15-40A8-99C0-F133069F4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6E3D-E92A-41BA-8322-8EA5F52017F2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6F1F3-31E3-44A2-8010-64CC7D7F3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48759-4490-4E43-A575-8CEAB94B1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962F-4A62-49C3-A2AC-CF811AFB5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960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D4F11-D309-4827-88C8-30F22663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9807F-69F7-4834-89B7-1ED4A9378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BA1F2-1503-4A66-BAF1-85FEB4780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21E3B3-3B72-4782-8E68-DFBF0220B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2297A9-7173-427D-B48B-104672ECAC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6902C3-1FE5-41A9-B688-96A92D2F6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6E3D-E92A-41BA-8322-8EA5F52017F2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6EC56C-BF67-4EC1-9918-4DB690BA4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BF7C21-9D6D-42C7-B8C2-343CC4D7A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962F-4A62-49C3-A2AC-CF811AFB5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591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FEB1B-4FE9-4E2F-A32A-7EBBAE362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F748B8-9648-4E3D-8E26-2D5B4B761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6E3D-E92A-41BA-8322-8EA5F52017F2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B985BB-A05E-496D-ABC3-F260B11F0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BF1B7F-388B-48F1-970B-D1EC9971C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962F-4A62-49C3-A2AC-CF811AFB5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41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FCE9D-6EEB-4D1C-BC93-A8A4C037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6E3D-E92A-41BA-8322-8EA5F52017F2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81460-7D36-4C40-A662-D15A8ABF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896F4-0F4E-4865-A532-FD0581100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962F-4A62-49C3-A2AC-CF811AFB5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078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10172-5180-4E72-90DA-672FDD841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FA014-CB3F-4356-A4B0-3C653DA3C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D3725-A27F-48CF-8CF2-5F5D9C1A4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7162D-846A-403B-9C7A-06FF67E6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6E3D-E92A-41BA-8322-8EA5F52017F2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F016D-468D-4EFD-AD8C-586F174D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62CE2-D6FC-4EDD-BEB6-35346E545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962F-4A62-49C3-A2AC-CF811AFB5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83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0EDAC-6A44-4ABE-8301-CF59AFDBA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28A610-9F1F-402F-B50D-454BD2F46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5A6F-C4B4-4033-BE2F-43D441EEF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4D9E3-5015-4DF4-BC8F-693B17CD5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6E3D-E92A-41BA-8322-8EA5F52017F2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26019D-AD4D-4F60-8DD3-20E144AB5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2E281-6F32-4850-ADF3-95A97E88C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962F-4A62-49C3-A2AC-CF811AFB5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EA83A5-4FC9-485A-B00B-0723F2F29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56338-6D7A-44F5-AC0B-BE34C58A6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01CBD-C246-4981-BA20-89231CE29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A6E3D-E92A-41BA-8322-8EA5F52017F2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6B0A7-27C6-4C3F-9B62-F783603AC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E9248-A03C-424A-9693-210543140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D962F-4A62-49C3-A2AC-CF811AFB5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43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9A4220-E926-4912-A18A-CF5E10C35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67" y="296332"/>
            <a:ext cx="4066812" cy="12197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3CDCBE-547E-4DED-8BF1-B70A233E1C5C}"/>
              </a:ext>
            </a:extLst>
          </p:cNvPr>
          <p:cNvSpPr txBox="1"/>
          <p:nvPr/>
        </p:nvSpPr>
        <p:spPr>
          <a:xfrm>
            <a:off x="829732" y="721530"/>
            <a:ext cx="643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90099"/>
                </a:solidFill>
              </a:rPr>
              <a:t>MONDAY 8</a:t>
            </a:r>
            <a:r>
              <a:rPr lang="en-GB" sz="2800" b="1" baseline="30000" dirty="0">
                <a:solidFill>
                  <a:srgbClr val="990099"/>
                </a:solidFill>
              </a:rPr>
              <a:t>th</a:t>
            </a:r>
            <a:r>
              <a:rPr lang="en-GB" sz="2800" b="1" dirty="0">
                <a:solidFill>
                  <a:srgbClr val="990099"/>
                </a:solidFill>
              </a:rPr>
              <a:t> FEBRUARY– </a:t>
            </a:r>
            <a:r>
              <a:rPr lang="en-GB" sz="2800" b="1" dirty="0">
                <a:solidFill>
                  <a:srgbClr val="00B0F0"/>
                </a:solidFill>
              </a:rPr>
              <a:t>KEY STAGE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1BCACA-867D-434C-8F3F-080D66ED18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00" t="20698" r="32137" b="18604"/>
          <a:stretch/>
        </p:blipFill>
        <p:spPr>
          <a:xfrm>
            <a:off x="3531325" y="2107474"/>
            <a:ext cx="5129349" cy="416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9A4220-E926-4912-A18A-CF5E10C35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67" y="296332"/>
            <a:ext cx="4066812" cy="12197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3CDCBE-547E-4DED-8BF1-B70A233E1C5C}"/>
              </a:ext>
            </a:extLst>
          </p:cNvPr>
          <p:cNvSpPr txBox="1"/>
          <p:nvPr/>
        </p:nvSpPr>
        <p:spPr>
          <a:xfrm>
            <a:off x="829732" y="721530"/>
            <a:ext cx="643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90099"/>
                </a:solidFill>
              </a:rPr>
              <a:t>TUESDAY 9</a:t>
            </a:r>
            <a:r>
              <a:rPr lang="en-GB" sz="2800" b="1" baseline="30000" dirty="0">
                <a:solidFill>
                  <a:srgbClr val="990099"/>
                </a:solidFill>
              </a:rPr>
              <a:t>th</a:t>
            </a:r>
            <a:r>
              <a:rPr lang="en-GB" sz="2800" b="1" dirty="0">
                <a:solidFill>
                  <a:srgbClr val="990099"/>
                </a:solidFill>
              </a:rPr>
              <a:t> FEBRUARY– </a:t>
            </a:r>
            <a:r>
              <a:rPr lang="en-GB" sz="2800" b="1" dirty="0">
                <a:solidFill>
                  <a:srgbClr val="00B0F0"/>
                </a:solidFill>
              </a:rPr>
              <a:t>KEY STAGE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D533BF-4504-49E5-AE79-273969719D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01" t="20741" r="32058" b="18889"/>
          <a:stretch/>
        </p:blipFill>
        <p:spPr>
          <a:xfrm>
            <a:off x="3674534" y="2082800"/>
            <a:ext cx="5147733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67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9A4220-E926-4912-A18A-CF5E10C35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67" y="296332"/>
            <a:ext cx="4066812" cy="12197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3CDCBE-547E-4DED-8BF1-B70A233E1C5C}"/>
              </a:ext>
            </a:extLst>
          </p:cNvPr>
          <p:cNvSpPr txBox="1"/>
          <p:nvPr/>
        </p:nvSpPr>
        <p:spPr>
          <a:xfrm>
            <a:off x="829732" y="721530"/>
            <a:ext cx="643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90099"/>
                </a:solidFill>
              </a:rPr>
              <a:t>WEDNESDAY 10</a:t>
            </a:r>
            <a:r>
              <a:rPr lang="en-GB" sz="2800" b="1" baseline="30000" dirty="0">
                <a:solidFill>
                  <a:srgbClr val="990099"/>
                </a:solidFill>
              </a:rPr>
              <a:t>th</a:t>
            </a:r>
            <a:r>
              <a:rPr lang="en-GB" sz="2800" b="1" dirty="0">
                <a:solidFill>
                  <a:srgbClr val="990099"/>
                </a:solidFill>
              </a:rPr>
              <a:t> FEBRUARY– </a:t>
            </a:r>
            <a:r>
              <a:rPr lang="en-GB" sz="2800" b="1" dirty="0">
                <a:solidFill>
                  <a:srgbClr val="00B0F0"/>
                </a:solidFill>
              </a:rPr>
              <a:t>KEY STAGE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6C19A0-74CC-48EF-ADC1-9B7614057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22" t="20444" r="32476" b="18984"/>
          <a:stretch/>
        </p:blipFill>
        <p:spPr>
          <a:xfrm>
            <a:off x="3753393" y="1982481"/>
            <a:ext cx="5164183" cy="415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7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9A4220-E926-4912-A18A-CF5E10C35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67" y="296332"/>
            <a:ext cx="4066812" cy="12197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3CDCBE-547E-4DED-8BF1-B70A233E1C5C}"/>
              </a:ext>
            </a:extLst>
          </p:cNvPr>
          <p:cNvSpPr txBox="1"/>
          <p:nvPr/>
        </p:nvSpPr>
        <p:spPr>
          <a:xfrm>
            <a:off x="829732" y="721530"/>
            <a:ext cx="643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90099"/>
                </a:solidFill>
              </a:rPr>
              <a:t>WEDNESDAY 10</a:t>
            </a:r>
            <a:r>
              <a:rPr lang="en-GB" sz="2800" b="1" baseline="30000" dirty="0">
                <a:solidFill>
                  <a:srgbClr val="990099"/>
                </a:solidFill>
              </a:rPr>
              <a:t>th</a:t>
            </a:r>
            <a:r>
              <a:rPr lang="en-GB" sz="2800" b="1" dirty="0">
                <a:solidFill>
                  <a:srgbClr val="990099"/>
                </a:solidFill>
              </a:rPr>
              <a:t> FEBRUARY– </a:t>
            </a:r>
            <a:r>
              <a:rPr lang="en-GB" sz="2800" b="1" dirty="0">
                <a:solidFill>
                  <a:srgbClr val="00B0F0"/>
                </a:solidFill>
              </a:rPr>
              <a:t>KEY STAGE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EFBCA0-E083-4C54-BF9E-97B6E2E39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067" y="1608667"/>
            <a:ext cx="96266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12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9A4220-E926-4912-A18A-CF5E10C35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67" y="296332"/>
            <a:ext cx="4066812" cy="12197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3CDCBE-547E-4DED-8BF1-B70A233E1C5C}"/>
              </a:ext>
            </a:extLst>
          </p:cNvPr>
          <p:cNvSpPr txBox="1"/>
          <p:nvPr/>
        </p:nvSpPr>
        <p:spPr>
          <a:xfrm>
            <a:off x="829732" y="721530"/>
            <a:ext cx="643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90099"/>
                </a:solidFill>
              </a:rPr>
              <a:t>THURSDAY 11</a:t>
            </a:r>
            <a:r>
              <a:rPr lang="en-GB" sz="2800" b="1" baseline="30000" dirty="0">
                <a:solidFill>
                  <a:srgbClr val="990099"/>
                </a:solidFill>
              </a:rPr>
              <a:t>th</a:t>
            </a:r>
            <a:r>
              <a:rPr lang="en-GB" sz="2800" b="1" dirty="0">
                <a:solidFill>
                  <a:srgbClr val="990099"/>
                </a:solidFill>
              </a:rPr>
              <a:t> FEBRUARY– </a:t>
            </a:r>
            <a:r>
              <a:rPr lang="en-GB" sz="2800" b="1" dirty="0">
                <a:solidFill>
                  <a:srgbClr val="00B0F0"/>
                </a:solidFill>
              </a:rPr>
              <a:t>KEY STAGE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EBD206-4B05-47DD-B9DE-0509640541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02" t="20371" r="31975" b="18518"/>
          <a:stretch/>
        </p:blipFill>
        <p:spPr>
          <a:xfrm>
            <a:off x="3352800" y="2108200"/>
            <a:ext cx="51562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61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9A4220-E926-4912-A18A-CF5E10C35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67" y="296332"/>
            <a:ext cx="4066812" cy="12197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3CDCBE-547E-4DED-8BF1-B70A233E1C5C}"/>
              </a:ext>
            </a:extLst>
          </p:cNvPr>
          <p:cNvSpPr txBox="1"/>
          <p:nvPr/>
        </p:nvSpPr>
        <p:spPr>
          <a:xfrm>
            <a:off x="829732" y="721530"/>
            <a:ext cx="643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90099"/>
                </a:solidFill>
              </a:rPr>
              <a:t>FRIDAY 12</a:t>
            </a:r>
            <a:r>
              <a:rPr lang="en-GB" sz="2800" b="1" baseline="30000" dirty="0">
                <a:solidFill>
                  <a:srgbClr val="990099"/>
                </a:solidFill>
              </a:rPr>
              <a:t>th</a:t>
            </a:r>
            <a:r>
              <a:rPr lang="en-GB" sz="2800" b="1" dirty="0">
                <a:solidFill>
                  <a:srgbClr val="990099"/>
                </a:solidFill>
              </a:rPr>
              <a:t> FEBRUARY– </a:t>
            </a:r>
            <a:r>
              <a:rPr lang="en-GB" sz="2800" b="1" dirty="0">
                <a:solidFill>
                  <a:srgbClr val="00B0F0"/>
                </a:solidFill>
              </a:rPr>
              <a:t>KEY STAGE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616FE6-C7D5-4BEA-88B6-4825EC8B02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29" t="20571" r="31884" b="18985"/>
          <a:stretch/>
        </p:blipFill>
        <p:spPr>
          <a:xfrm>
            <a:off x="3509554" y="1991190"/>
            <a:ext cx="5172891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99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42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Gareth</dc:creator>
  <cp:lastModifiedBy>Gareth</cp:lastModifiedBy>
  <cp:revision>2</cp:revision>
  <dcterms:created xsi:type="dcterms:W3CDTF">2021-02-02T09:03:16Z</dcterms:created>
  <dcterms:modified xsi:type="dcterms:W3CDTF">2021-02-02T09:15:05Z</dcterms:modified>
</cp:coreProperties>
</file>