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A784-F4FA-442E-8CEE-4A5543A44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AF932-7052-4949-94EA-47790C1D1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351-E239-43CF-83A7-51724571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720D-98D3-4D44-B673-F71F06B9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66D8D-DFB6-4CA8-B658-C4998A40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4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2B77-65BD-4CB6-B1DB-4D5139AC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918BF-437B-4CE9-9DBD-62C57E25E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6171-A8FA-4FA8-9472-224FBD79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8A478-A032-46A2-8F76-E9FFD2A2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8B3F-7EB6-44EF-9EFF-D6001C32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972E8-0C60-4024-BF21-7791B74E0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F08D2-087B-453B-A896-2122CB3E3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E046-CA89-414A-B31F-EDA90C9B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6847-46BF-47E7-951B-E2F2FF19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6CAD8-0B79-4B86-8510-2FA7E4F3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6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2A52-05C3-49C6-BA08-BAB92933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093-CB4F-407E-86B5-5FB5F322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DBC7C-687A-4952-BF2D-7E0E360E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C625A-6768-45C0-997E-9C546E28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41E8A-BD21-4D45-9691-3C3E83AC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1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29FF-1BDD-4A0A-8C6D-B08B529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13DD9-B79F-42F8-BCBE-3AA66BCD1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B55B6-509C-4169-B4C5-373AF522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859B7-E4B1-47AA-8CD5-D22A0664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9365-5E58-4C0F-BEF2-FAD36D03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6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0DA5-3FC4-47F7-AE9C-BDF4658F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963A-A635-424E-8A5D-F7DE35F93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CFD22-5F43-489D-B769-CB2FA7B1A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9C4AB-124D-43CC-BF8B-6EE2C6E3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5A039-79D4-4E6E-8D89-86B4978D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581D4-1964-4D65-88BC-E4581DEF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E131-F4CA-4978-8AB1-269D5355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82FCB-FCB4-49F6-940F-49D3A422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AB436-A503-4AC8-8066-FE4C80BE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9D572-37AC-4259-BFF5-C99C9CAE7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60F8B-BE97-4E0F-8501-1A7340C28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EBB77-EEE6-4F86-A127-A5291A78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04432-201E-4733-B588-0AE71137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35F45-DC9F-4B1F-B080-0D044419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61EB-8710-4A88-8B6D-07C8E11A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FA120-6C9C-4853-9763-B9D51803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C5E4E-85AA-47C3-8A9B-28C7B4A6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11015-7B49-45B6-8296-B0473FD2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348F6-E976-40F7-BF83-9586DFBC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33C78-CD61-4918-BC6C-41F6787D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6D408-75B0-405A-8FBB-6A9DBBCE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4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2A5D-07E4-408B-951B-AB24A3FA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1F3B-EAFE-42AF-82CC-ED8C8275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AA8F7-15F0-4C24-AC9D-71B199F99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573C0-942D-427A-80DB-CD4517BA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29E44-8777-43CF-98A3-F42B2D07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86623-FEAC-416E-9CF7-EDEF8195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9AB63-217D-48A4-BBB4-E04870F6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EE27F-FC86-4319-9EAA-0256E6436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57830-EF66-47EA-A4AF-5DA99A81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40B23-0BAF-4A3E-87D2-C70BB869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96AC5-2119-4F00-94DF-0735C4A1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77953-BFA5-416D-BAA5-A558C4BF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0A41B-64B7-4012-B26F-363D822B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963D4-2C30-4068-AD75-E481B2B2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84687-CF80-4CCA-9A8E-2537F118F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1D35-49C2-461B-851B-496BF7610D7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D0714-BD6C-40E3-8A87-BC8664494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A4600-B7C8-4C29-99CC-C9F17CE54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5628-EDD4-4868-8C8B-AA104236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MONDAY 15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066DF-2035-46BD-8F2F-151E50B8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35" t="27048" r="37557" b="33714"/>
          <a:stretch/>
        </p:blipFill>
        <p:spPr>
          <a:xfrm>
            <a:off x="3987195" y="2473235"/>
            <a:ext cx="4217609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TUESDAY 16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A170E-60A1-414E-9AE7-CD0A52021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5" t="27284" r="37448" b="33580"/>
          <a:stretch/>
        </p:blipFill>
        <p:spPr>
          <a:xfrm>
            <a:off x="313267" y="2793999"/>
            <a:ext cx="3331634" cy="3158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6C80F-267A-46AB-B839-018511FA5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65" t="27037" r="37448" b="33827"/>
          <a:stretch/>
        </p:blipFill>
        <p:spPr>
          <a:xfrm>
            <a:off x="4174065" y="2793999"/>
            <a:ext cx="3513667" cy="3158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D6978-F33F-4D81-966F-CC021A51B9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65" t="26921" r="37448" b="33841"/>
          <a:stretch/>
        </p:blipFill>
        <p:spPr>
          <a:xfrm>
            <a:off x="8216896" y="2793999"/>
            <a:ext cx="3661837" cy="31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90099"/>
                </a:solidFill>
              </a:rPr>
              <a:t>WEDNESDAY 17</a:t>
            </a:r>
            <a:r>
              <a:rPr lang="en-GB" sz="2400" b="1" baseline="30000" dirty="0">
                <a:solidFill>
                  <a:srgbClr val="990099"/>
                </a:solidFill>
              </a:rPr>
              <a:t>th</a:t>
            </a:r>
            <a:r>
              <a:rPr lang="en-GB" sz="2400" b="1" dirty="0">
                <a:solidFill>
                  <a:srgbClr val="990099"/>
                </a:solidFill>
              </a:rPr>
              <a:t> FEBRUARY– </a:t>
            </a:r>
            <a:r>
              <a:rPr lang="en-GB" sz="24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22D7D-5B06-4545-B2C6-8BF418962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5" t="27408" r="37448" b="33580"/>
          <a:stretch/>
        </p:blipFill>
        <p:spPr>
          <a:xfrm>
            <a:off x="4047065" y="2565400"/>
            <a:ext cx="4066812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90099"/>
                </a:solidFill>
              </a:rPr>
              <a:t>THURSDAY 18</a:t>
            </a:r>
            <a:r>
              <a:rPr lang="en-GB" sz="2400" b="1" baseline="30000" dirty="0">
                <a:solidFill>
                  <a:srgbClr val="990099"/>
                </a:solidFill>
              </a:rPr>
              <a:t>th</a:t>
            </a:r>
            <a:r>
              <a:rPr lang="en-GB" sz="2400" b="1" dirty="0">
                <a:solidFill>
                  <a:srgbClr val="990099"/>
                </a:solidFill>
              </a:rPr>
              <a:t> FEBRUARY– </a:t>
            </a:r>
            <a:r>
              <a:rPr lang="en-GB" sz="24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D0F86-9AF6-49D5-975C-B6D3BE04F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24" t="26420" r="38066" b="33827"/>
          <a:stretch/>
        </p:blipFill>
        <p:spPr>
          <a:xfrm>
            <a:off x="3915131" y="2328335"/>
            <a:ext cx="436173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90099"/>
                </a:solidFill>
              </a:rPr>
              <a:t>FRIDAY 19</a:t>
            </a:r>
            <a:r>
              <a:rPr lang="en-GB" sz="2400" b="1" baseline="30000" dirty="0">
                <a:solidFill>
                  <a:srgbClr val="990099"/>
                </a:solidFill>
              </a:rPr>
              <a:t>th</a:t>
            </a:r>
            <a:r>
              <a:rPr lang="en-GB" sz="2400" b="1" dirty="0">
                <a:solidFill>
                  <a:srgbClr val="990099"/>
                </a:solidFill>
              </a:rPr>
              <a:t> FEBRUARY– </a:t>
            </a:r>
            <a:r>
              <a:rPr lang="en-GB" sz="24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BAF9A-9746-4042-BCB3-8BFED804A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37" t="27048" r="37448" b="33587"/>
          <a:stretch/>
        </p:blipFill>
        <p:spPr>
          <a:xfrm>
            <a:off x="3383280" y="2383075"/>
            <a:ext cx="5425440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6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Gareth</cp:lastModifiedBy>
  <cp:revision>2</cp:revision>
  <dcterms:created xsi:type="dcterms:W3CDTF">2021-02-09T09:23:18Z</dcterms:created>
  <dcterms:modified xsi:type="dcterms:W3CDTF">2021-02-09T09:40:37Z</dcterms:modified>
</cp:coreProperties>
</file>