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" initials="G" lastIdx="1" clrIdx="0">
    <p:extLst>
      <p:ext uri="{19B8F6BF-5375-455C-9EA6-DF929625EA0E}">
        <p15:presenceInfo xmlns:p15="http://schemas.microsoft.com/office/powerpoint/2012/main" userId="a4f02d1b66f45b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1D0D-63C9-4FBC-8160-5788BECB6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ACC89-E5BC-4740-8386-1C0484B4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3EC8F-A659-470E-92D9-22D1759F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743FF-E0B1-49C1-96EA-A3CC288E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F30BA-1C1A-498F-8336-720FCD1F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52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850A-900F-40B4-B350-47A8F5D7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539DC-9AB1-4BA2-B08A-9C5BE755A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A1E70-7761-4924-A4E7-F8386241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59A31-B671-4D7E-9E6A-434BC897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CEBF-46B9-497A-97CB-F4C85937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5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D0008-E2FB-4AE5-B8ED-398F5229B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A01F3-A6CD-40C5-98DE-7D696A5EA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47449-E3BF-4205-9195-D4238640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45D02-0100-4707-A38D-EFA32A2C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578C-39DB-4663-B7D0-E841AB19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3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1C41-49AA-471E-8262-8021F649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A38E5-CD9F-4B48-B776-6DD23FDBF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97F7D-4FB6-445C-9E8D-AA7B8A19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F4002-ECB3-4526-A8CE-F5FB961F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11566-1DEC-4E83-989B-4DFCC834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A800-5807-4CDB-8D89-A2BA5CA4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64525-70C3-4E0D-A583-4220D2D14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F4AA1-77CE-41B0-8676-EFA5AB4C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998AF-D365-4D9A-89FF-0793760D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969D-C84F-452D-8E8B-4DD44B62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2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B1ED-BE32-44D2-ACD4-12B47A15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C23FE-120D-46FF-9179-8EEA3B46B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2FF06-9BD0-4FF5-9787-AEF6915C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6E5B1-5141-4880-96FA-3946376A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ADA3D-4276-4E89-B71D-ED5B0540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8947F-14C8-4684-86EC-8E47E94B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E94C-180E-4D19-AB18-D62B2151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8F7C1-42A4-4C5C-965A-A08B5F89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C20AE-B592-4C6D-8C2E-570F5843C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5B7DB-09A3-4B93-BCBE-587BE0E72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983BBA-93B5-4D98-809D-83DF1BCE2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C4AA2-FBF4-49B4-9A19-26A55ECA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68C4C0-83B8-4451-AB29-FB519225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427F2-76E7-4655-B4E7-8EF6ECF4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6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DB7F-627E-4554-BD2F-27C3C02C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D73AA-3B1E-4F01-9CCC-66A10057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AFA74-C41A-4793-9040-A8E2AFDA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D80F2-3C41-4F2B-885F-11930B89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3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5AAB1-FFBC-44FD-9D39-347B1B1D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A29F3-82DB-4861-ABE0-FBB0C510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7465F-CF61-48BA-B6C5-221857BB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8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53A1-067E-4214-BCA6-A1174D61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14B-4567-4C58-BDCB-CDC7175B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F9526-CAF5-4A51-85B3-A184B1EE4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2017C-E78F-4002-BAE7-71CE097C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FB828-9F6C-4570-B157-5573466C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54592-4840-4CA1-8DA6-55A384A3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DD3D-9765-4919-BDE5-416FE392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59615-B3D4-4CC3-8DEC-A3E605007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20E9B-CB6C-4726-B5F7-8FB42AAE1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7DE6C-5A18-441A-AB58-11F1F2DF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7C5A5-E8DF-4261-874A-141F2035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DC1B7-7CFE-48EB-971E-047D3296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0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1A6FE-4D57-4EA1-8D46-50C3BB2D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ADCDC-C090-4584-B7BE-9FA34531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4A96E-357A-4A65-AE06-A56185065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ABD3-1CC5-444F-8B93-D55ABBBA317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92EA-4FEB-4D62-B318-AAD4F9D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9AABA-5257-44B3-955D-1E3AD20B8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9F81C-64DE-430E-BC78-A2A66E9A4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MONDAY 8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FF0066"/>
                </a:solidFill>
              </a:rPr>
              <a:t>EARLY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2719E-6E10-434D-BDD2-A0FC19D85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5" t="20698" r="32053" b="19238"/>
          <a:stretch/>
        </p:blipFill>
        <p:spPr>
          <a:xfrm>
            <a:off x="3413759" y="2098765"/>
            <a:ext cx="5146766" cy="41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TUESDAY 9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FF0066"/>
                </a:solidFill>
              </a:rPr>
              <a:t>EARLY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A313E-F3E8-4D4D-AB1F-D44754484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0" t="20826" r="32053" b="19238"/>
          <a:stretch/>
        </p:blipFill>
        <p:spPr>
          <a:xfrm>
            <a:off x="3526971" y="2133600"/>
            <a:ext cx="5138057" cy="41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5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90099"/>
                </a:solidFill>
              </a:rPr>
              <a:t>WEDNESDAY 10</a:t>
            </a:r>
            <a:r>
              <a:rPr lang="en-GB" sz="2400" b="1" baseline="30000" dirty="0">
                <a:solidFill>
                  <a:srgbClr val="990099"/>
                </a:solidFill>
              </a:rPr>
              <a:t>th</a:t>
            </a:r>
            <a:r>
              <a:rPr lang="en-GB" sz="2400" b="1" dirty="0">
                <a:solidFill>
                  <a:srgbClr val="990099"/>
                </a:solidFill>
              </a:rPr>
              <a:t> FEBRUARY– </a:t>
            </a:r>
            <a:r>
              <a:rPr lang="en-GB" sz="2400" b="1" dirty="0">
                <a:solidFill>
                  <a:srgbClr val="FF0066"/>
                </a:solidFill>
              </a:rPr>
              <a:t>EARLY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E5213-A5AB-42AD-99F1-5AF1C197C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9" t="20582" r="32021" b="19224"/>
          <a:stretch/>
        </p:blipFill>
        <p:spPr>
          <a:xfrm>
            <a:off x="3517036" y="2121763"/>
            <a:ext cx="5157927" cy="41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5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THURSDAY 11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FF0066"/>
                </a:solidFill>
              </a:rPr>
              <a:t>EARLY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F7915-170D-439C-8A4C-F3F47C7D8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5" t="18151" r="33127" b="22286"/>
          <a:stretch/>
        </p:blipFill>
        <p:spPr>
          <a:xfrm>
            <a:off x="3521286" y="1958853"/>
            <a:ext cx="5149427" cy="40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FRIDAY 12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FF0066"/>
                </a:solidFill>
              </a:rPr>
              <a:t>EARLY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E2750-8775-4009-8A13-F3792829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8" t="20841" r="31935" b="19224"/>
          <a:stretch/>
        </p:blipFill>
        <p:spPr>
          <a:xfrm>
            <a:off x="3525914" y="2201663"/>
            <a:ext cx="5140171" cy="41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</dc:creator>
  <cp:lastModifiedBy>Gareth</cp:lastModifiedBy>
  <cp:revision>2</cp:revision>
  <dcterms:created xsi:type="dcterms:W3CDTF">2021-02-02T08:46:03Z</dcterms:created>
  <dcterms:modified xsi:type="dcterms:W3CDTF">2021-02-02T08:56:19Z</dcterms:modified>
</cp:coreProperties>
</file>